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8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8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3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86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7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45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6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0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0543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79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3762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67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40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96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6C631-D035-475E-8109-3D6A7297287A}" type="datetimeFigureOut">
              <a:rPr lang="en-US" smtClean="0"/>
              <a:t>10/29/2020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C43B64D-B00D-493C-A87B-B8F0D61DE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6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45A2B-65F6-4639-827A-4DB92F23DD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ROLES OF THE HUMAN RESOURCE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A1285-3B32-4095-A786-1AEFE041CE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8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DD462A-4F59-4254-A0FB-26061FC421D3}"/>
              </a:ext>
            </a:extLst>
          </p:cNvPr>
          <p:cNvSpPr txBox="1"/>
          <p:nvPr/>
        </p:nvSpPr>
        <p:spPr>
          <a:xfrm>
            <a:off x="3046912" y="2828836"/>
            <a:ext cx="609382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ROLES OF THE HUMAN RESOURCE</a:t>
            </a:r>
          </a:p>
          <a:p>
            <a:pPr algn="ctr"/>
            <a:r>
              <a:rPr lang="en-US" sz="3200" dirty="0"/>
              <a:t>Student Name</a:t>
            </a:r>
          </a:p>
          <a:p>
            <a:pPr algn="ctr"/>
            <a:r>
              <a:rPr lang="en-US" sz="3200" dirty="0"/>
              <a:t>Institution Affiliations</a:t>
            </a:r>
          </a:p>
          <a:p>
            <a:pPr algn="ctr"/>
            <a:r>
              <a:rPr lang="en-US" sz="3200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18935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02316-B9F3-4472-8B98-47FF0B32E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ROLE OF HR IN HEALTHCARE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C3AD2-92AA-434E-81BC-36CB23EDC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all aspects of work and management, human labor is important.</a:t>
            </a:r>
          </a:p>
          <a:p>
            <a:r>
              <a:rPr lang="en-US" dirty="0"/>
              <a:t> They make up the workforce of a business organization, an industry, and the economy. </a:t>
            </a:r>
          </a:p>
          <a:p>
            <a:r>
              <a:rPr lang="en-US" dirty="0"/>
              <a:t>In any organization, the human resource needs a department headed by the Human Resource Manager(HRM).</a:t>
            </a:r>
          </a:p>
          <a:p>
            <a:r>
              <a:rPr lang="en-US" dirty="0"/>
              <a:t> In the health care setting, Human Resource(HR) is a department mandated with finding, screening, recruiting, and training applicants for a job and administering benefits to the employees.</a:t>
            </a:r>
          </a:p>
        </p:txBody>
      </p:sp>
    </p:spTree>
    <p:extLst>
      <p:ext uri="{BB962C8B-B14F-4D97-AF65-F5344CB8AC3E}">
        <p14:creationId xmlns:p14="http://schemas.microsoft.com/office/powerpoint/2010/main" val="410521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F4BB-97B4-492A-8734-3A52D4671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ROLE OF HR IN HEALTHCARE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A483E-7B2D-4C89-A636-652552C4B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HR in healthcare plays an important role in managing and ensuring the safety of both employees and patients. </a:t>
            </a:r>
          </a:p>
          <a:p>
            <a:r>
              <a:rPr lang="en-US" dirty="0"/>
              <a:t>The human resource department ensures the delivery of health services and facilitating optimum services to the patients.</a:t>
            </a:r>
          </a:p>
          <a:p>
            <a:r>
              <a:rPr lang="en-US" dirty="0"/>
              <a:t> Besides, the HR ensures recruitment and retention of healthcare workers, legal matters concerning the employees in the healthcare facility.</a:t>
            </a:r>
          </a:p>
          <a:p>
            <a:r>
              <a:rPr lang="en-US" dirty="0"/>
              <a:t> Managing disputes between workers, and labor, hiring, and firing. </a:t>
            </a:r>
          </a:p>
          <a:p>
            <a:r>
              <a:rPr lang="en-US" dirty="0"/>
              <a:t>A good Human Resource Management department in healthcare ensures the provision of exceptional services to the patients.</a:t>
            </a:r>
          </a:p>
        </p:txBody>
      </p:sp>
    </p:spTree>
    <p:extLst>
      <p:ext uri="{BB962C8B-B14F-4D97-AF65-F5344CB8AC3E}">
        <p14:creationId xmlns:p14="http://schemas.microsoft.com/office/powerpoint/2010/main" val="1819996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DC58-F790-4EF7-867B-7465428F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HR RESPONSIBILITIES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DC5DB-B88F-4153-AE70-08C7602D4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HR's main responsibility is to ensure employees do not quit their job.</a:t>
            </a:r>
          </a:p>
          <a:p>
            <a:r>
              <a:rPr lang="en-US" dirty="0"/>
              <a:t> The Human Resource Department can work to retain employees through various means such as knowing your employees individually.</a:t>
            </a:r>
          </a:p>
          <a:p>
            <a:r>
              <a:rPr lang="en-US" dirty="0"/>
              <a:t>providing them with constructive feedback, offering workers with opportunities to grow, involving them in decision making allowing them to have a voice in them.</a:t>
            </a:r>
          </a:p>
          <a:p>
            <a:r>
              <a:rPr lang="en-US" dirty="0"/>
              <a:t>Ensuring equitable treatment of, and acknowledging and rewarding their outstanding work. </a:t>
            </a:r>
          </a:p>
        </p:txBody>
      </p:sp>
    </p:spTree>
    <p:extLst>
      <p:ext uri="{BB962C8B-B14F-4D97-AF65-F5344CB8AC3E}">
        <p14:creationId xmlns:p14="http://schemas.microsoft.com/office/powerpoint/2010/main" val="699757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B66F9-5806-4A01-89E3-37F8B0F1E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HR RESPONSIBILITIES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00028-260E-4746-B0CB-5237D2366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(Rose et al, 2016), Human resource strategies and job satisfaction heavily rely on the commitment of the organization to employee retention. </a:t>
            </a:r>
          </a:p>
          <a:p>
            <a:r>
              <a:rPr lang="en-US" dirty="0"/>
              <a:t>Keeping employees satisfied and in good working conditions and environments leads to enhancements of healthcare employees for better provision of medical services. </a:t>
            </a:r>
          </a:p>
        </p:txBody>
      </p:sp>
    </p:spTree>
    <p:extLst>
      <p:ext uri="{BB962C8B-B14F-4D97-AF65-F5344CB8AC3E}">
        <p14:creationId xmlns:p14="http://schemas.microsoft.com/office/powerpoint/2010/main" val="203078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B5BE6-41E0-4554-A322-11EB6268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SERVICES OF HR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763B1-1097-4781-BBAE-B13963B05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Furthermore, the HR department is responsible for organizing the training staff</a:t>
            </a:r>
          </a:p>
          <a:p>
            <a:r>
              <a:rPr lang="en-US" dirty="0"/>
              <a:t>Developing their needs, occupational and personal. </a:t>
            </a:r>
          </a:p>
          <a:p>
            <a:r>
              <a:rPr lang="en-US" dirty="0"/>
              <a:t>Also, they supervise, plan and administer training programs such as seminars</a:t>
            </a:r>
          </a:p>
          <a:p>
            <a:r>
              <a:rPr lang="en-US" dirty="0"/>
              <a:t>Team-building workshops, and evaluating employee skills by managing conflict resolutions. </a:t>
            </a:r>
          </a:p>
        </p:txBody>
      </p:sp>
    </p:spTree>
    <p:extLst>
      <p:ext uri="{BB962C8B-B14F-4D97-AF65-F5344CB8AC3E}">
        <p14:creationId xmlns:p14="http://schemas.microsoft.com/office/powerpoint/2010/main" val="2781505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E7897-B27D-4C30-AA2C-46FDE9D40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SERVICES OF HR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B10B9-753D-4C98-A9CC-1816292BE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Pointing the employees in the right direction and assisting them in developing personal attributes. </a:t>
            </a:r>
          </a:p>
          <a:p>
            <a:r>
              <a:rPr lang="en-US" dirty="0"/>
              <a:t>Research is done by (Samwel, 2018), the effective performance of a business organization including healthcare systems heavily depends on the performance of employees. </a:t>
            </a:r>
          </a:p>
          <a:p>
            <a:r>
              <a:rPr lang="en-US" dirty="0"/>
              <a:t>It is therefore unavoidable for Human resources to conduct training on employees, and the process cannot be overlooked.</a:t>
            </a:r>
          </a:p>
        </p:txBody>
      </p:sp>
    </p:spTree>
    <p:extLst>
      <p:ext uri="{BB962C8B-B14F-4D97-AF65-F5344CB8AC3E}">
        <p14:creationId xmlns:p14="http://schemas.microsoft.com/office/powerpoint/2010/main" val="339173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C3F52-C923-4305-A024-C707787BA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MANAGEMENT APPROACHES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EF00A-3EC8-44C6-8494-FD188A437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HR department employs strategies such as recruitment, learning and development.</a:t>
            </a:r>
          </a:p>
          <a:p>
            <a:r>
              <a:rPr lang="en-US" dirty="0"/>
              <a:t>Appraising performance, compensation, and succession planning. </a:t>
            </a:r>
          </a:p>
          <a:p>
            <a:r>
              <a:rPr lang="en-US" dirty="0"/>
              <a:t>The Human Resource Department is responsible for setting the vision and mission statements that guide the operation of all organizations.</a:t>
            </a:r>
          </a:p>
          <a:p>
            <a:r>
              <a:rPr lang="en-US" dirty="0"/>
              <a:t> Through the mission statement, the HR guides employee engagement, </a:t>
            </a:r>
          </a:p>
        </p:txBody>
      </p:sp>
    </p:spTree>
    <p:extLst>
      <p:ext uri="{BB962C8B-B14F-4D97-AF65-F5344CB8AC3E}">
        <p14:creationId xmlns:p14="http://schemas.microsoft.com/office/powerpoint/2010/main" val="244872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79898-CEB6-42A1-89C3-91DE5F23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MANAGEMENT APPROACHES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BCC6F-3FA3-4429-996F-C9FC82150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HR corporate image, performance management, and career advancement programs for the employees. </a:t>
            </a:r>
          </a:p>
          <a:p>
            <a:r>
              <a:rPr lang="en-US" dirty="0"/>
              <a:t>In research done by (Cogin et al, 2016), human resource management promotes a positive attitude to enhance their productivity. </a:t>
            </a:r>
          </a:p>
          <a:p>
            <a:r>
              <a:rPr lang="en-US" dirty="0"/>
              <a:t>HR in health care facilities have to motivate and engage employees in establishing conducive working environments. </a:t>
            </a:r>
          </a:p>
        </p:txBody>
      </p:sp>
    </p:spTree>
    <p:extLst>
      <p:ext uri="{BB962C8B-B14F-4D97-AF65-F5344CB8AC3E}">
        <p14:creationId xmlns:p14="http://schemas.microsoft.com/office/powerpoint/2010/main" val="618062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002F3-F68E-40EB-86A8-0EAF81468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BENEFITS OF HR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D33D8-9EAC-4FF0-A7B6-9DF0C184D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Human Resource Department is responsible for ensuring compliance.</a:t>
            </a:r>
          </a:p>
          <a:p>
            <a:r>
              <a:rPr lang="en-US" sz="3600" dirty="0"/>
              <a:t> Compliance involves ensuring that the facility meets all its legal obligations.</a:t>
            </a:r>
          </a:p>
          <a:p>
            <a:r>
              <a:rPr lang="en-US" sz="3600" dirty="0"/>
              <a:t> In their practices relating to attracting, recruiting, and hiring.</a:t>
            </a:r>
          </a:p>
        </p:txBody>
      </p:sp>
    </p:spTree>
    <p:extLst>
      <p:ext uri="{BB962C8B-B14F-4D97-AF65-F5344CB8AC3E}">
        <p14:creationId xmlns:p14="http://schemas.microsoft.com/office/powerpoint/2010/main" val="1566856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34350-A140-45D4-AEE1-65C1B298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BENEFITS OF HR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F4A7A-3108-4752-AA51-AD309E860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resource must ensure that employees maintain the right credentials at work and comply with the licensing need of the medical field. </a:t>
            </a:r>
          </a:p>
          <a:p>
            <a:r>
              <a:rPr lang="en-US" dirty="0"/>
              <a:t>As stated by (Kusserow, 2017), HR plays a vital role in ensuring the organization's compliance with government laws and regulations in business conduct to avoid penalties and fines from law enforcement agencies.</a:t>
            </a:r>
          </a:p>
        </p:txBody>
      </p:sp>
    </p:spTree>
    <p:extLst>
      <p:ext uri="{BB962C8B-B14F-4D97-AF65-F5344CB8AC3E}">
        <p14:creationId xmlns:p14="http://schemas.microsoft.com/office/powerpoint/2010/main" val="2132066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0EFBE-8EF0-45B8-B7AB-A08CA953F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CONCLUSION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29739-23B3-4A2F-A1D2-FDFFC1E12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 Resource department in any given organization provides the engine for the smooth running of the organization. </a:t>
            </a:r>
          </a:p>
          <a:p>
            <a:r>
              <a:rPr lang="en-US" dirty="0"/>
              <a:t>Without them, the employment process becomes hectic or may even fail. In general</a:t>
            </a:r>
          </a:p>
          <a:p>
            <a:r>
              <a:rPr lang="en-US" dirty="0"/>
              <a:t>HR is responsible for the organizational structure, panning of changes, hiring, retention and firing, training and development, management of conflicts, and development of a good relationship between the employees and the management of the organization.</a:t>
            </a:r>
          </a:p>
        </p:txBody>
      </p:sp>
    </p:spTree>
    <p:extLst>
      <p:ext uri="{BB962C8B-B14F-4D97-AF65-F5344CB8AC3E}">
        <p14:creationId xmlns:p14="http://schemas.microsoft.com/office/powerpoint/2010/main" val="4179972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0644-326D-4B2E-A3A6-06F5BCC46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EEF89-CD47-428F-A1BE-7A88CF775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Cogin, J. A., Ng, J. L., &amp; Lee, I. (2016). Controlling healthcare professionals: how human resource management influences job attitudes and operational efficiency. Human resources for health, 14(1), 55.</a:t>
            </a:r>
          </a:p>
          <a:p>
            <a:r>
              <a:rPr lang="en-US" dirty="0"/>
              <a:t>Kusserow, R. P. (2017). Human Resource Management and the Compliance Office'. Journal Of Health Care Compliance, 19(2), 23-26.</a:t>
            </a:r>
          </a:p>
          <a:p>
            <a:r>
              <a:rPr lang="en-US" dirty="0"/>
              <a:t>ROSE, S., &amp; Raja, K. G. (2016). ROLE OF HR PRACTICES, JOB SATISFACTION, AND ORGANIZATION COMMITMENT IN EMPLOYEE RETENTION. CLEAR International Journal of Research in Commerce &amp; Management, 7(10).</a:t>
            </a:r>
          </a:p>
          <a:p>
            <a:r>
              <a:rPr lang="en-US" dirty="0"/>
              <a:t>Samwel, J. O. (2018). Impact of employee training on </a:t>
            </a:r>
            <a:r>
              <a:rPr lang="en-US"/>
              <a:t>organizational performance. </a:t>
            </a:r>
            <a:r>
              <a:rPr lang="en-US" dirty="0"/>
              <a:t>International journal of management studies and research, 6(1).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4776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873</Words>
  <Application>Microsoft Office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Facet</vt:lpstr>
      <vt:lpstr>ROLES OF THE HUMAN RESOURCE</vt:lpstr>
      <vt:lpstr>PowerPoint Presentation</vt:lpstr>
      <vt:lpstr>ROLE OF HR IN HEALTHCARE </vt:lpstr>
      <vt:lpstr>ROLE OF HR IN HEALTHCARE </vt:lpstr>
      <vt:lpstr>HR RESPONSIBILITIES </vt:lpstr>
      <vt:lpstr>HR RESPONSIBILITIES </vt:lpstr>
      <vt:lpstr>SERVICES OF HR</vt:lpstr>
      <vt:lpstr>SERVICES OF HR</vt:lpstr>
      <vt:lpstr>MANAGEMENT APPROACHES </vt:lpstr>
      <vt:lpstr>MANAGEMENT APPROACHES </vt:lpstr>
      <vt:lpstr>BENEFITS OF HR</vt:lpstr>
      <vt:lpstr>BENEFITS OF HR</vt:lpstr>
      <vt:lpstr>CONCLUSION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ROLES OF THE HUMAN RESOURCE</dc:title>
  <dc:creator>user</dc:creator>
  <cp:lastModifiedBy>user</cp:lastModifiedBy>
  <cp:revision>7</cp:revision>
  <dcterms:created xsi:type="dcterms:W3CDTF">2020-10-29T08:22:41Z</dcterms:created>
  <dcterms:modified xsi:type="dcterms:W3CDTF">2020-10-29T09:42:51Z</dcterms:modified>
</cp:coreProperties>
</file>